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7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4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5f4eaa3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5f4eaa3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5f4eaa3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5f4eaa3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f4eaa3b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f4eaa3b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5f4eaa3b7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5f4eaa3b7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5f4eaa3b7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5f4eaa3b7_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5f4eaa3b7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5f4eaa3b7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7DBB-5BF5-47FF-87C7-C9440C44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96067-6D31-4869-BA0F-8B0F382EC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E9D7C-DCE8-40B4-9EBA-E0353007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21874-D653-4221-AE85-B7B429E0F45E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20483-57A5-43EB-B486-92F8241B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A65C2-E5A6-4E60-9151-A17E5D79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FDD30-4D26-4DD9-B17E-8CEA9AD53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0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63" y="1660812"/>
            <a:ext cx="6202675" cy="1821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99363" y="3424650"/>
            <a:ext cx="27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Vérvétel követő alkalmazás</a:t>
            </a:r>
            <a:endParaRPr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6B2D-21BB-4783-9ED3-D1FFDE8EF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16601"/>
          </a:xfrm>
        </p:spPr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Az alkalmazás célja: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4CD4E-47D6-4C2F-85DE-FF2011627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Orvosi felület amely megkönnyíti az orvosok dolgát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Vérvételi adatok részletes kezelése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Felhasználó barát felület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páciensek adatainak könnyű kezelése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725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DF8D-A989-4C99-9910-03A2DA9F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75" y="733577"/>
            <a:ext cx="7941326" cy="796983"/>
          </a:xfrm>
        </p:spPr>
        <p:txBody>
          <a:bodyPr anchor="b">
            <a:normAutofit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Design: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38FD903-2F54-42C9-B0CE-BF1D9F284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" y="2151213"/>
            <a:ext cx="1971743" cy="165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DB2-C6E4-4769-9F5E-4F0578F3E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16" y="2011825"/>
            <a:ext cx="4711627" cy="2411812"/>
          </a:xfrm>
          <a:solidFill>
            <a:srgbClr val="D6D6D6"/>
          </a:solidFill>
        </p:spPr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felület legyen felhasználó barát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Teljesen Reszponzív felület az alkalmazás minimum méretéig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Legyen az alkalmazás átlátható mindenki számára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Élénk de ugyan akkor kellemes színek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Kígyó szimbólum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97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6787-1943-4291-8CB4-A9FFD88B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Fejlesztésnél használt technológiák: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B1C69-8D10-4ED7-B204-5378101E2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Electron</a:t>
            </a:r>
            <a:endParaRPr lang="hu-H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Ahhoz szükséges, hogy a </a:t>
            </a:r>
            <a:r>
              <a:rPr lang="hu-H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React</a:t>
            </a:r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</a:t>
            </a:r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asztali alkalmazásként futhasson</a:t>
            </a:r>
          </a:p>
          <a:p>
            <a:pPr lvl="1"/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Platform független</a:t>
            </a:r>
          </a:p>
          <a:p>
            <a:pPr lvl="1"/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Lehetőséget nyújt a </a:t>
            </a:r>
            <a:r>
              <a:rPr lang="hu-H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React</a:t>
            </a:r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</a:t>
            </a:r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-el együtt egy modernebb alkalmazás elkészítéséhez</a:t>
            </a:r>
          </a:p>
          <a:p>
            <a:r>
              <a:rPr lang="hu-H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React</a:t>
            </a:r>
            <a:r>
              <a:rPr lang="hu-H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hu-HU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js</a:t>
            </a:r>
            <a:endParaRPr lang="hu-H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Több design lehetőség</a:t>
            </a:r>
          </a:p>
          <a:p>
            <a:pPr lvl="1"/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Gyorsabb fejlesztés</a:t>
            </a:r>
          </a:p>
          <a:p>
            <a:pPr lvl="1"/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Komponensek használata</a:t>
            </a:r>
          </a:p>
        </p:txBody>
      </p:sp>
    </p:spTree>
    <p:extLst>
      <p:ext uri="{BB962C8B-B14F-4D97-AF65-F5344CB8AC3E}">
        <p14:creationId xmlns:p14="http://schemas.microsoft.com/office/powerpoint/2010/main" val="8509431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2575-6325-43C0-B0B1-50FED928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2"/>
            <a:ext cx="7886700" cy="850124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algn="ctr"/>
            <a:r>
              <a:rPr lang="en-US" sz="3900" b="1" kern="1200" dirty="0" err="1">
                <a:latin typeface="Consolas" panose="020B0609020204030204" pitchFamily="49" charset="0"/>
              </a:rPr>
              <a:t>Szerver</a:t>
            </a:r>
            <a:r>
              <a:rPr lang="en-US" sz="3900" b="1" kern="1200" dirty="0">
                <a:latin typeface="Consolas" panose="020B0609020204030204" pitchFamily="49" charset="0"/>
              </a:rPr>
              <a:t> </a:t>
            </a:r>
            <a:r>
              <a:rPr lang="en-US" sz="3900" b="1" kern="1200" dirty="0" err="1">
                <a:latin typeface="Consolas" panose="020B0609020204030204" pitchFamily="49" charset="0"/>
              </a:rPr>
              <a:t>végpontok</a:t>
            </a:r>
            <a:r>
              <a:rPr lang="en-US" sz="3900" b="1" kern="1200" dirty="0">
                <a:latin typeface="Consolas" panose="020B0609020204030204" pitchFamily="49" charset="0"/>
              </a:rPr>
              <a:t>: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EEB0EBB-1DB9-407F-A438-FFE11D8AD7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867365"/>
              </p:ext>
            </p:extLst>
          </p:nvPr>
        </p:nvGraphicFramePr>
        <p:xfrm>
          <a:off x="628650" y="1430661"/>
          <a:ext cx="7886702" cy="33002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575">
                  <a:extLst>
                    <a:ext uri="{9D8B030D-6E8A-4147-A177-3AD203B41FA5}">
                      <a16:colId xmlns:a16="http://schemas.microsoft.com/office/drawing/2014/main" val="3767868164"/>
                    </a:ext>
                  </a:extLst>
                </a:gridCol>
                <a:gridCol w="661268">
                  <a:extLst>
                    <a:ext uri="{9D8B030D-6E8A-4147-A177-3AD203B41FA5}">
                      <a16:colId xmlns:a16="http://schemas.microsoft.com/office/drawing/2014/main" val="1624049313"/>
                    </a:ext>
                  </a:extLst>
                </a:gridCol>
                <a:gridCol w="671590">
                  <a:extLst>
                    <a:ext uri="{9D8B030D-6E8A-4147-A177-3AD203B41FA5}">
                      <a16:colId xmlns:a16="http://schemas.microsoft.com/office/drawing/2014/main" val="1958968662"/>
                    </a:ext>
                  </a:extLst>
                </a:gridCol>
                <a:gridCol w="3982269">
                  <a:extLst>
                    <a:ext uri="{9D8B030D-6E8A-4147-A177-3AD203B41FA5}">
                      <a16:colId xmlns:a16="http://schemas.microsoft.com/office/drawing/2014/main" val="3088184939"/>
                    </a:ext>
                  </a:extLst>
                </a:gridCol>
              </a:tblGrid>
              <a:tr h="33414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/</a:t>
                      </a:r>
                      <a:r>
                        <a:rPr lang="hu-HU" sz="10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doctor-authentication</a:t>
                      </a:r>
                      <a:endParaRPr lang="hu-HU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post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nem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Doktorok bejelentkezése az asztali alkalmazásba</a:t>
                      </a:r>
                      <a:endParaRPr lang="hu-HU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36110"/>
                  </a:ext>
                </a:extLst>
              </a:tr>
              <a:tr h="478916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/add-patient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post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igen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A belépett doktor a </a:t>
                      </a:r>
                      <a:r>
                        <a:rPr lang="hu-HU" sz="10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patients</a:t>
                      </a:r>
                      <a:r>
                        <a:rPr lang="hu-HU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 tábla minden </a:t>
                      </a:r>
                      <a:r>
                        <a:rPr lang="hu-HU" sz="10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adatábol</a:t>
                      </a:r>
                      <a:r>
                        <a:rPr lang="hu-HU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 tud újat rögzíteni</a:t>
                      </a:r>
                      <a:endParaRPr lang="hu-HU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220879"/>
                  </a:ext>
                </a:extLst>
              </a:tr>
              <a:tr h="504875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/selectPatient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get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igen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A belépett doktor ha kiválaszt egy pácienst neki a vérvételi adatait kérdezi le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5563"/>
                  </a:ext>
                </a:extLst>
              </a:tr>
              <a:tr h="33414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/patients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get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igen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A teljes páciens tábla lekérdezése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0726"/>
                  </a:ext>
                </a:extLst>
              </a:tr>
              <a:tr h="33414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/delete-patient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post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igen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A kiválasztott pácienst törli</a:t>
                      </a:r>
                      <a:endParaRPr lang="hu-HU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484328"/>
                  </a:ext>
                </a:extLst>
              </a:tr>
              <a:tr h="33414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/delete_bloodtest_taken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post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igen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A kiválasztott páciens vérvételi adatai törli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534653"/>
                  </a:ext>
                </a:extLst>
              </a:tr>
              <a:tr h="33414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/delete_Auth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post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igen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A kiválasztott páciens bejelentkezési adatait törli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032144"/>
                  </a:ext>
                </a:extLst>
              </a:tr>
              <a:tr h="33414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/addPatientBloodTestData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post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igen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A kiválasztott páciens vérvételi adatait adja hozzá</a:t>
                      </a:r>
                      <a:endParaRPr lang="hu-HU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922697"/>
                  </a:ext>
                </a:extLst>
              </a:tr>
              <a:tr h="306314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/addPassword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post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igen</a:t>
                      </a:r>
                      <a:endParaRPr lang="hu-HU" sz="1000" b="0" i="0" u="none" strike="noStrike" cap="none" spc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u-HU" sz="10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Arial" panose="020B0604020202020204" pitchFamily="34" charset="0"/>
                        </a:rPr>
                        <a:t>A kiválasztott páciens jelszavát adja hozzá</a:t>
                      </a:r>
                      <a:endParaRPr lang="hu-HU" sz="10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1444" marR="36746" marT="58888" marB="7349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469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0123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67;p15">
            <a:extLst>
              <a:ext uri="{FF2B5EF4-FFF2-40B4-BE49-F238E27FC236}">
                <a16:creationId xmlns:a16="http://schemas.microsoft.com/office/drawing/2014/main" id="{58FBF16C-267E-4656-88FF-AC61FFFD79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124549"/>
            <a:ext cx="8839199" cy="34313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865AC8-4F9A-4152-BAEF-DF290F08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Kezelt adatok: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139DFD6-C111-4450-B860-51A881745071}"/>
              </a:ext>
            </a:extLst>
          </p:cNvPr>
          <p:cNvSpPr/>
          <p:nvPr/>
        </p:nvSpPr>
        <p:spPr>
          <a:xfrm rot="19064743">
            <a:off x="5156528" y="2448632"/>
            <a:ext cx="802257" cy="28460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F56C83-2EC0-4EF5-B454-1664021E01C3}"/>
              </a:ext>
            </a:extLst>
          </p:cNvPr>
          <p:cNvSpPr/>
          <p:nvPr/>
        </p:nvSpPr>
        <p:spPr>
          <a:xfrm rot="7944308">
            <a:off x="1464659" y="3757504"/>
            <a:ext cx="802257" cy="28460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8E8889-BEB8-4E3D-AA72-6F9F2B50ED07}"/>
              </a:ext>
            </a:extLst>
          </p:cNvPr>
          <p:cNvSpPr/>
          <p:nvPr/>
        </p:nvSpPr>
        <p:spPr>
          <a:xfrm rot="16200000">
            <a:off x="584496" y="2422558"/>
            <a:ext cx="802257" cy="28460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78DC3-743B-4286-9616-03A8F64381E7}"/>
              </a:ext>
            </a:extLst>
          </p:cNvPr>
          <p:cNvSpPr txBox="1"/>
          <p:nvPr/>
        </p:nvSpPr>
        <p:spPr>
          <a:xfrm>
            <a:off x="241562" y="1929950"/>
            <a:ext cx="1772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Hozzáadás, törlés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4112D-6D0A-4B98-B66E-AA1653F8A97F}"/>
              </a:ext>
            </a:extLst>
          </p:cNvPr>
          <p:cNvSpPr txBox="1"/>
          <p:nvPr/>
        </p:nvSpPr>
        <p:spPr>
          <a:xfrm>
            <a:off x="311700" y="4165005"/>
            <a:ext cx="29796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Hozzáadás, törlés, olvasás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2AFE0-4DFC-48E1-95FE-F2888E9071FC}"/>
              </a:ext>
            </a:extLst>
          </p:cNvPr>
          <p:cNvSpPr txBox="1"/>
          <p:nvPr/>
        </p:nvSpPr>
        <p:spPr>
          <a:xfrm>
            <a:off x="5321015" y="2000024"/>
            <a:ext cx="29796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Hozzáadás, törlés, olvasás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E8DFD9-D4CD-4B0A-AA3A-C79C59BFFB3D}"/>
              </a:ext>
            </a:extLst>
          </p:cNvPr>
          <p:cNvSpPr/>
          <p:nvPr/>
        </p:nvSpPr>
        <p:spPr>
          <a:xfrm rot="5400000">
            <a:off x="7612231" y="3745446"/>
            <a:ext cx="802257" cy="284605"/>
          </a:xfrm>
          <a:prstGeom prst="right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C96E5-2628-42D4-865B-FC0B7A601C34}"/>
              </a:ext>
            </a:extLst>
          </p:cNvPr>
          <p:cNvSpPr txBox="1"/>
          <p:nvPr/>
        </p:nvSpPr>
        <p:spPr>
          <a:xfrm>
            <a:off x="7643184" y="4323253"/>
            <a:ext cx="740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olvasás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2934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/>
      <p:bldP spid="11" grpId="0"/>
      <p:bldP spid="12" grpId="0"/>
      <p:bldP spid="13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3731-977D-40D0-BAF0-DBD0DAE5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6" y="-49647"/>
            <a:ext cx="7886700" cy="994172"/>
          </a:xfrm>
        </p:spPr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Az alkalmazás működése: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6B3A3-088B-4396-A17D-AEC6CAF25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86" y="718081"/>
            <a:ext cx="7886700" cy="3263504"/>
          </a:xfrm>
        </p:spPr>
        <p:txBody>
          <a:bodyPr/>
          <a:lstStyle/>
          <a:p>
            <a:r>
              <a:rPr lang="hu-HU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Bejelentkezés:</a:t>
            </a:r>
          </a:p>
          <a:p>
            <a:pPr lvl="1"/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Bejelentkezni a doktor a </a:t>
            </a:r>
            <a:r>
              <a:rPr lang="hu-H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License</a:t>
            </a:r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-vel és </a:t>
            </a:r>
            <a:r>
              <a:rPr lang="hu-H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jelszavával</a:t>
            </a:r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tud.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E41BAFF-23DB-4F3E-A5A5-E9C63CAEE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472"/>
            <a:ext cx="4570196" cy="224855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C13CEF51-C7E9-47BA-BCFB-1BB5C24C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66" y="2655857"/>
            <a:ext cx="4655949" cy="2290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4E7793-D08C-4430-8D62-40D6DF6F151A}"/>
              </a:ext>
            </a:extLst>
          </p:cNvPr>
          <p:cNvSpPr txBox="1"/>
          <p:nvPr/>
        </p:nvSpPr>
        <p:spPr>
          <a:xfrm>
            <a:off x="4917528" y="1618828"/>
            <a:ext cx="40244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0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Védett útvonalak: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hu-HU" sz="10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be nem jelentkezett felhasználó csak az </a:t>
            </a:r>
            <a:r>
              <a:rPr lang="hu-HU" sz="105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About</a:t>
            </a:r>
            <a:r>
              <a:rPr lang="hu-HU" sz="105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/Login/GitHub oldalakhoz fér hozzá.</a:t>
            </a:r>
            <a:endParaRPr lang="en-US" sz="105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5196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225D-4027-465E-989E-ED1F5F7B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Fő menü: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1387D18-3923-43C7-A22D-E2A312836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78" y="2571750"/>
            <a:ext cx="5193222" cy="25717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679E0-1A83-4110-AA18-9C2AD13A70E1}"/>
              </a:ext>
            </a:extLst>
          </p:cNvPr>
          <p:cNvSpPr txBox="1"/>
          <p:nvPr/>
        </p:nvSpPr>
        <p:spPr>
          <a:xfrm>
            <a:off x="569344" y="1352190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felhasználót egy üdvözlő szöveg fogadja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Át navigálhat a páciensekre vagy a weboldalra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Az oldal csak a bejelentkezés után jelenik meg és </a:t>
            </a:r>
            <a:r>
              <a:rPr lang="hu-H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inentől</a:t>
            </a: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kezdve a többi oldal is elérhető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861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6BF5-1CC4-47F0-ABA5-94293AB8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5866"/>
            <a:ext cx="7886700" cy="994172"/>
          </a:xfrm>
        </p:spPr>
        <p:txBody>
          <a:bodyPr/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Páciensek megjelenítése kezelése: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2689BCB-A3A5-4196-A5D0-6D191D276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71" y="1020640"/>
            <a:ext cx="3840335" cy="1900751"/>
          </a:xfr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A576185-62DF-4C0B-BC9B-B542E410B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71" y="3111980"/>
            <a:ext cx="3840335" cy="1895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44FF8-A133-4F56-9472-DC691CB2740D}"/>
              </a:ext>
            </a:extLst>
          </p:cNvPr>
          <p:cNvSpPr txBox="1"/>
          <p:nvPr/>
        </p:nvSpPr>
        <p:spPr>
          <a:xfrm>
            <a:off x="243697" y="1130038"/>
            <a:ext cx="44550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páciensek minden adata megjelenik egy táblázatban.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Felül találhatók a gombok amik a különféle funkciókat látják el.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tábla bármelyik adata kereshető és azonnal frissül.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Ha valaki nem rendelkezik vérvételi adattal csak akkor törölhető teljesen a rendszerből.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287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358E-E7B7-477D-9FBD-3E8E4D2F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Új páciens felvétele: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32E192-711C-4241-8B89-E5E182C1E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65" y="2859319"/>
            <a:ext cx="4632635" cy="22841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81A69-1E0C-47CA-BE3F-1D09141ACC66}"/>
              </a:ext>
            </a:extLst>
          </p:cNvPr>
          <p:cNvSpPr txBox="1"/>
          <p:nvPr/>
        </p:nvSpPr>
        <p:spPr>
          <a:xfrm>
            <a:off x="362310" y="1604514"/>
            <a:ext cx="37266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Ezen a külön oldalon lehet felvenni minden adatát egy új páciensnek.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Itt lehet megadni a Taj Számot amivel betud majd jelentkezni.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Felvesz gombra az adatok bekerülnek az adatbázisba és kiürülnek a mezők.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1467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6D4E-62AB-48D8-8D16-4CA99A13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5450"/>
            <a:ext cx="7886700" cy="994172"/>
          </a:xfrm>
        </p:spPr>
        <p:txBody>
          <a:bodyPr/>
          <a:lstStyle/>
          <a:p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Modalok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769602D-7823-4903-A8FF-BB59F31FA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09" y="1788916"/>
            <a:ext cx="6625581" cy="32635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3AAC6-F37D-400F-A091-A50F4107C495}"/>
              </a:ext>
            </a:extLst>
          </p:cNvPr>
          <p:cNvSpPr txBox="1"/>
          <p:nvPr/>
        </p:nvSpPr>
        <p:spPr>
          <a:xfrm>
            <a:off x="680408" y="888670"/>
            <a:ext cx="3453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Páciens kiválasztása: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Vérvételi adatok megtekintése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2F92F-FDC5-4BBF-8C5E-53C7775CBB96}"/>
              </a:ext>
            </a:extLst>
          </p:cNvPr>
          <p:cNvSpPr txBox="1"/>
          <p:nvPr/>
        </p:nvSpPr>
        <p:spPr>
          <a:xfrm>
            <a:off x="5348999" y="619365"/>
            <a:ext cx="32996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Vérvételi adat törlése</a:t>
            </a:r>
            <a:r>
              <a:rPr lang="hu-HU" dirty="0"/>
              <a:t>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kuka ikonra kattintva, a páciens teljes törléséhez minden adatot törölni kell</a:t>
            </a:r>
          </a:p>
        </p:txBody>
      </p:sp>
    </p:spTree>
    <p:extLst>
      <p:ext uri="{BB962C8B-B14F-4D97-AF65-F5344CB8AC3E}">
        <p14:creationId xmlns:p14="http://schemas.microsoft.com/office/powerpoint/2010/main" val="3292740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82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Témaválasztás oka</a:t>
            </a:r>
            <a:endParaRPr sz="182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441850" y="14716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nsolas"/>
              <a:buChar char="●"/>
            </a:pPr>
            <a:r>
              <a:rPr lang="hu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Egyszerűbb vérvétel értelmezés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nsolas"/>
              <a:buChar char="●"/>
            </a:pPr>
            <a:r>
              <a:rPr lang="hu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Vérvételi komponensek megértése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Consolas"/>
              <a:buChar char="●"/>
            </a:pPr>
            <a:r>
              <a:rPr lang="hu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Személyes érdeklődés a téma iránt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492737A-FA17-44E7-B893-136116BBC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19" y="1418528"/>
            <a:ext cx="6622163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DC1E4-C06E-4101-8CCA-DE854DC6995B}"/>
              </a:ext>
            </a:extLst>
          </p:cNvPr>
          <p:cNvSpPr txBox="1"/>
          <p:nvPr/>
        </p:nvSpPr>
        <p:spPr>
          <a:xfrm>
            <a:off x="187625" y="120294"/>
            <a:ext cx="775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Vérvételi adat felvétele: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 fix értékek legördülő menüből választhatóak ki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Minden </a:t>
            </a:r>
            <a:r>
              <a:rPr lang="hu-H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Modalnál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felül látható a kiválasztott páciens neve és vércsoportja</a:t>
            </a:r>
          </a:p>
        </p:txBody>
      </p:sp>
    </p:spTree>
    <p:extLst>
      <p:ext uri="{BB962C8B-B14F-4D97-AF65-F5344CB8AC3E}">
        <p14:creationId xmlns:p14="http://schemas.microsoft.com/office/powerpoint/2010/main" val="27096275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8CD0AC2-9F69-440A-8903-92BF55FCB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53" y="1487680"/>
            <a:ext cx="6112894" cy="3017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B90DE-8062-4DA8-8EA3-759B507D6D6A}"/>
              </a:ext>
            </a:extLst>
          </p:cNvPr>
          <p:cNvSpPr txBox="1"/>
          <p:nvPr/>
        </p:nvSpPr>
        <p:spPr>
          <a:xfrm>
            <a:off x="942973" y="465393"/>
            <a:ext cx="725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Új páciens hozzáadása után belépési jelszó felvétele</a:t>
            </a:r>
          </a:p>
        </p:txBody>
      </p:sp>
    </p:spTree>
    <p:extLst>
      <p:ext uri="{BB962C8B-B14F-4D97-AF65-F5344CB8AC3E}">
        <p14:creationId xmlns:p14="http://schemas.microsoft.com/office/powerpoint/2010/main" val="1105639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C575-BF9F-4731-9246-0B12CEF0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Tesztek: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B8DA6A-F328-470E-94E7-2D35B8FC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22" y="1413213"/>
            <a:ext cx="952558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5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E5BDB8B-B5FC-42ED-823A-1F68B8B6A0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636" y="2430537"/>
          <a:ext cx="5079073" cy="257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Worksheet" r:id="rId3" imgW="6296144" imgH="3438445" progId="Excel.Sheet.12">
                  <p:embed/>
                </p:oleObj>
              </mc:Choice>
              <mc:Fallback>
                <p:oleObj name="Worksheet" r:id="rId3" imgW="6296144" imgH="343844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E5BDB8B-B5FC-42ED-823A-1F68B8B6A0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636" y="2430537"/>
                        <a:ext cx="5079073" cy="2574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12D247-CD04-4EA3-A061-2BB924E35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12" y="97353"/>
            <a:ext cx="4226053" cy="2265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2B32C-B17A-47F2-B405-F93AF5B0E05E}"/>
              </a:ext>
            </a:extLst>
          </p:cNvPr>
          <p:cNvSpPr txBox="1"/>
          <p:nvPr/>
        </p:nvSpPr>
        <p:spPr>
          <a:xfrm>
            <a:off x="427009" y="1649809"/>
            <a:ext cx="401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Frontend statikus tesztelése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95749-47D4-478E-B383-00D12944DD49}"/>
              </a:ext>
            </a:extLst>
          </p:cNvPr>
          <p:cNvSpPr txBox="1"/>
          <p:nvPr/>
        </p:nvSpPr>
        <p:spPr>
          <a:xfrm>
            <a:off x="5673013" y="2780985"/>
            <a:ext cx="3104878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Backend végpontok tesztelése </a:t>
            </a:r>
            <a:r>
              <a:rPr lang="hu-HU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Insomnia</a:t>
            </a:r>
            <a:r>
              <a:rPr lang="hu-HU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segítségével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909057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1738-E47A-4F89-A037-DB81F630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Továbbfejlesztési lehetőségek: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ECE3-72DE-46FA-A750-BB7D55546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Teljesértékű webalkalmazássá kiterjeszteni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Telefonon is legyen elérhető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Több funkció például: vérvételi komponensek megadása, szerkesztése</a:t>
            </a:r>
          </a:p>
          <a:p>
            <a:r>
              <a:rPr lang="hu-H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Design tovább fejlesztése</a:t>
            </a:r>
          </a:p>
        </p:txBody>
      </p:sp>
    </p:spTree>
    <p:extLst>
      <p:ext uri="{BB962C8B-B14F-4D97-AF65-F5344CB8AC3E}">
        <p14:creationId xmlns:p14="http://schemas.microsoft.com/office/powerpoint/2010/main" val="32549310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B815-9B4C-43FD-A3BA-FF8F92B1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</p:spPr>
        <p:txBody>
          <a:bodyPr>
            <a:noAutofit/>
          </a:bodyPr>
          <a:lstStyle/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Köszönjük a figyelmet!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6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82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Adatbázis</a:t>
            </a:r>
            <a:endParaRPr sz="182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9875"/>
            <a:ext cx="8839199" cy="3431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82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Szerver </a:t>
            </a:r>
            <a:r>
              <a:rPr lang="hu" sz="152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(felhasznált technológiák)</a:t>
            </a:r>
            <a:endParaRPr sz="152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25" y="2468400"/>
            <a:ext cx="1182394" cy="7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438" y="2131925"/>
            <a:ext cx="1566899" cy="114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425" y="2290713"/>
            <a:ext cx="1610000" cy="100623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482125" y="1569675"/>
            <a:ext cx="943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Futtató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687088" y="1591450"/>
            <a:ext cx="131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Adatbázis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828975" y="1591450"/>
            <a:ext cx="156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Autentikáció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768900" y="1591450"/>
            <a:ext cx="206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Szerver és kliens kapcsolat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191675" y="3360425"/>
            <a:ext cx="84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Bcrypt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7064250" y="2637125"/>
            <a:ext cx="1472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CORS</a:t>
            </a:r>
            <a:endParaRPr sz="1500" b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(Cross Origin Resource Sharing)</a:t>
            </a:r>
            <a:endParaRPr sz="1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68275" y="1480748"/>
            <a:ext cx="1610100" cy="2059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3333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2461488" y="1316700"/>
            <a:ext cx="1762800" cy="2510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3333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4733150" y="1316700"/>
            <a:ext cx="1762800" cy="2510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3333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6768900" y="1316700"/>
            <a:ext cx="2009100" cy="2637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33333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82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Reszponzív Web alkalmazás </a:t>
            </a:r>
            <a:r>
              <a:rPr lang="hu" sz="152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(bejelentkezés)</a:t>
            </a:r>
            <a:endParaRPr sz="152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487200" y="2075575"/>
            <a:ext cx="8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TAJ szám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449350" y="2720463"/>
            <a:ext cx="129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jelszó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850" y="803983"/>
            <a:ext cx="2482288" cy="4248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2560750" y="2349475"/>
            <a:ext cx="119700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>
            <a:stCxn id="92" idx="1"/>
          </p:cNvCxnSpPr>
          <p:nvPr/>
        </p:nvCxnSpPr>
        <p:spPr>
          <a:xfrm rot="10800000">
            <a:off x="5165350" y="2835213"/>
            <a:ext cx="1284000" cy="6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82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Reszponzív Web alkalmazás </a:t>
            </a:r>
            <a:r>
              <a:rPr lang="hu" sz="152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(kezdőlap)</a:t>
            </a:r>
            <a:endParaRPr sz="152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288" y="1082038"/>
            <a:ext cx="182142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421900" y="1242200"/>
            <a:ext cx="103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vérvételek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időpontja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908575" y="1242200"/>
            <a:ext cx="114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komponensek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347850" y="4487500"/>
            <a:ext cx="129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kijelentkezés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886350" y="4487500"/>
            <a:ext cx="117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beállítások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6" name="Google Shape;106;p18"/>
          <p:cNvCxnSpPr/>
          <p:nvPr/>
        </p:nvCxnSpPr>
        <p:spPr>
          <a:xfrm>
            <a:off x="2459300" y="1519250"/>
            <a:ext cx="12987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8"/>
          <p:cNvCxnSpPr>
            <a:stCxn id="103" idx="1"/>
          </p:cNvCxnSpPr>
          <p:nvPr/>
        </p:nvCxnSpPr>
        <p:spPr>
          <a:xfrm flipH="1">
            <a:off x="5375775" y="1426850"/>
            <a:ext cx="532800" cy="5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3061450" y="4672150"/>
            <a:ext cx="827100" cy="10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8"/>
          <p:cNvCxnSpPr/>
          <p:nvPr/>
        </p:nvCxnSpPr>
        <p:spPr>
          <a:xfrm flipH="1">
            <a:off x="5274150" y="4693725"/>
            <a:ext cx="964800" cy="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u" sz="182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Reszponzív Web alkalmazás</a:t>
            </a:r>
            <a:r>
              <a:rPr lang="hu" sz="182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" sz="152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(vizualizáció)</a:t>
            </a:r>
            <a:endParaRPr sz="152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350" y="1079375"/>
            <a:ext cx="181930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5821500" y="1079375"/>
            <a:ext cx="19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kiválasztott időpont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" name="Google Shape;117;p19"/>
          <p:cNvCxnSpPr>
            <a:stCxn id="116" idx="1"/>
          </p:cNvCxnSpPr>
          <p:nvPr/>
        </p:nvCxnSpPr>
        <p:spPr>
          <a:xfrm rot="10800000">
            <a:off x="5361300" y="1225925"/>
            <a:ext cx="4602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700" y="1820825"/>
            <a:ext cx="1305775" cy="263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9"/>
          <p:cNvCxnSpPr/>
          <p:nvPr/>
        </p:nvCxnSpPr>
        <p:spPr>
          <a:xfrm flipH="1">
            <a:off x="2241775" y="1610525"/>
            <a:ext cx="1929600" cy="13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0" name="Google Shape;120;p19"/>
          <p:cNvSpPr txBox="1"/>
          <p:nvPr/>
        </p:nvSpPr>
        <p:spPr>
          <a:xfrm>
            <a:off x="5821500" y="4346250"/>
            <a:ext cx="251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páciens vércsoportja és TAJ száma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" name="Google Shape;121;p19"/>
          <p:cNvCxnSpPr>
            <a:stCxn id="120" idx="1"/>
          </p:cNvCxnSpPr>
          <p:nvPr/>
        </p:nvCxnSpPr>
        <p:spPr>
          <a:xfrm flipH="1">
            <a:off x="4780800" y="4623300"/>
            <a:ext cx="1040700" cy="7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2" name="Google Shape;122;p19"/>
          <p:cNvSpPr txBox="1"/>
          <p:nvPr/>
        </p:nvSpPr>
        <p:spPr>
          <a:xfrm>
            <a:off x="311700" y="1079375"/>
            <a:ext cx="192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200" i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 vérvételi csíkra kattintáskor bővebb információt kapunk.</a:t>
            </a:r>
            <a:endParaRPr sz="1200" i="1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 flipH="1">
            <a:off x="2698825" y="1690325"/>
            <a:ext cx="413400" cy="6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B549170-8627-4F78-AB17-4CEAA1213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D108E4-F923-4CA8-82A1-DE5F8A4E5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948445"/>
              </p:ext>
            </p:extLst>
          </p:nvPr>
        </p:nvGraphicFramePr>
        <p:xfrm>
          <a:off x="1248207" y="1462750"/>
          <a:ext cx="6772275" cy="332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Worksheet" r:id="rId3" imgW="7934272" imgH="3438445" progId="Excel.Sheet.12">
                  <p:embed/>
                </p:oleObj>
              </mc:Choice>
              <mc:Fallback>
                <p:oleObj name="Worksheet" r:id="rId3" imgW="7934272" imgH="3438445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8207" y="1462750"/>
                        <a:ext cx="6772275" cy="332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BECD323-B6C2-43C6-A528-E2A6E365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Tesztek: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7599-8972-49C4-BCFE-B619175A1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374073"/>
            <a:ext cx="8520600" cy="1127702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Asztali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alkalma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zás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384E128C-CAD5-40E2-A194-FECB0528AC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6754" y="1501775"/>
            <a:ext cx="6202675" cy="1821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59357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535</Words>
  <Application>Microsoft Office PowerPoint</Application>
  <PresentationFormat>On-screen Show (16:9)</PresentationFormat>
  <Paragraphs>129</Paragraphs>
  <Slides>24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Consolas</vt:lpstr>
      <vt:lpstr>Simple Light</vt:lpstr>
      <vt:lpstr>Worksheet</vt:lpstr>
      <vt:lpstr>PowerPoint Presentation</vt:lpstr>
      <vt:lpstr>Témaválasztás oka</vt:lpstr>
      <vt:lpstr>Adatbázis</vt:lpstr>
      <vt:lpstr>Szerver (felhasznált technológiák)</vt:lpstr>
      <vt:lpstr>Reszponzív Web alkalmazás (bejelentkezés)</vt:lpstr>
      <vt:lpstr>Reszponzív Web alkalmazás (kezdőlap)</vt:lpstr>
      <vt:lpstr>Reszponzív Web alkalmazás (vizualizáció)</vt:lpstr>
      <vt:lpstr>Tesztek:</vt:lpstr>
      <vt:lpstr>Asztali alkalmazás</vt:lpstr>
      <vt:lpstr>Az alkalmazás célja:</vt:lpstr>
      <vt:lpstr>Design:</vt:lpstr>
      <vt:lpstr>Fejlesztésnél használt technológiák:</vt:lpstr>
      <vt:lpstr>Szerver végpontok:</vt:lpstr>
      <vt:lpstr>Kezelt adatok:</vt:lpstr>
      <vt:lpstr>Az alkalmazás működése:</vt:lpstr>
      <vt:lpstr>Fő menü:</vt:lpstr>
      <vt:lpstr>Páciensek megjelenítése kezelése:</vt:lpstr>
      <vt:lpstr>Új páciens felvétele:</vt:lpstr>
      <vt:lpstr>Modalok:</vt:lpstr>
      <vt:lpstr>PowerPoint Presentation</vt:lpstr>
      <vt:lpstr>PowerPoint Presentation</vt:lpstr>
      <vt:lpstr>Tesztek:</vt:lpstr>
      <vt:lpstr>Továbbfejlesztési lehetőségek: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Hegedus Gyorgy</dc:creator>
  <cp:lastModifiedBy>b1b84fca-14ad-6779-1595-a73fa1c0f278@m365.edu.hu</cp:lastModifiedBy>
  <cp:revision>8</cp:revision>
  <dcterms:modified xsi:type="dcterms:W3CDTF">2022-04-26T15:19:38Z</dcterms:modified>
</cp:coreProperties>
</file>